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7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0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1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20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99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65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95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37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13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B3773-148C-4D0B-943A-96F12A9A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ECBABC-37D8-4824-A56C-B4DEE0A5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BD798A-D95D-43C8-94FE-2E101F5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427821-D1E7-487E-A73D-DC4C45AE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05B856-8A94-4AA5-A606-A7EF9BF0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8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9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9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0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3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6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44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89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36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931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5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2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8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5" y="4130351"/>
            <a:ext cx="10151464" cy="1099039"/>
          </a:xfrm>
        </p:spPr>
        <p:txBody>
          <a:bodyPr>
            <a:normAutofit/>
          </a:bodyPr>
          <a:lstStyle/>
          <a:p>
            <a:r>
              <a:rPr lang="hr-HR" sz="4100" dirty="0"/>
              <a:t>Prirodna i kulturna baština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75" y="5305593"/>
            <a:ext cx="10151464" cy="604142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970893"/>
            <a:ext cx="10364452" cy="2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55" y="1237088"/>
            <a:ext cx="5603690" cy="1759543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4. Koja je nematerijalna kulturna baština zaštićena na najvećem hrvatskom poluotoku?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Čipkarstvo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Dvoglasje</a:t>
            </a:r>
            <a:r>
              <a:rPr lang="hr-HR" dirty="0"/>
              <a:t> tijesnih intervala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Festa</a:t>
            </a:r>
            <a:r>
              <a:rPr lang="hr-HR" dirty="0"/>
              <a:t> sv. Vlaha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410020A3-F247-4D85-A0D4-732D1338A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6885"/>
            <a:ext cx="6031040" cy="58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Koji je nacionalni park pod zaštitom </a:t>
            </a:r>
            <a:r>
              <a:rPr lang="hr-HR" dirty="0" err="1"/>
              <a:t>unesco-a</a:t>
            </a:r>
            <a:r>
              <a:rPr lang="hr-HR" dirty="0"/>
              <a:t>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Mljet National Park - Home | Facebook">
            <a:hlinkClick r:id="rId3" action="ppaction://hlinksldjump"/>
            <a:extLst>
              <a:ext uri="{FF2B5EF4-FFF2-40B4-BE49-F238E27FC236}">
                <a16:creationId xmlns:a16="http://schemas.microsoft.com/office/drawing/2014/main" id="{2BCDAD32-5FC7-44FD-A78B-CDDC6300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7" y="2539947"/>
            <a:ext cx="3895634" cy="20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rnati | Prima Sailing">
            <a:hlinkClick r:id="rId3" action="ppaction://hlinksldjump"/>
            <a:extLst>
              <a:ext uri="{FF2B5EF4-FFF2-40B4-BE49-F238E27FC236}">
                <a16:creationId xmlns:a16="http://schemas.microsoft.com/office/drawing/2014/main" id="{71B2A41D-CC36-4741-AAB8-7516D29D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1" y="2409825"/>
            <a:ext cx="346035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cionalni park Plitivčka jezera">
            <a:hlinkClick r:id="rId6" action="ppaction://hlinksldjump"/>
            <a:extLst>
              <a:ext uri="{FF2B5EF4-FFF2-40B4-BE49-F238E27FC236}">
                <a16:creationId xmlns:a16="http://schemas.microsoft.com/office/drawing/2014/main" id="{359D9CE2-6C70-4131-9A84-AB8596CB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882183"/>
            <a:ext cx="4562475" cy="15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Koja svjetska organizacija je zadužena za očuvanje prirodne i društvene baštine?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346928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632360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UNESCO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213934" y="466022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UNICEF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Najviša kategorija zaštite nekog područja u hrvatskoj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445364" y="53707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Strogi rezervat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Park prirode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816963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Nacionalni park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3" y="1714715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Koja slika prikazuje kulturnu baštinu hrvatske?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3" name="Picture 2" descr="Veliki Brijun najveći otok unutar Nacionalnog parka Brijuni | Nacionalni  park Brijuni">
            <a:hlinkClick r:id="rId3" action="ppaction://hlinksldjump"/>
            <a:extLst>
              <a:ext uri="{FF2B5EF4-FFF2-40B4-BE49-F238E27FC236}">
                <a16:creationId xmlns:a16="http://schemas.microsoft.com/office/drawing/2014/main" id="{2E40B9BB-2CEA-448F-A76B-D9FA4B65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" y="2537992"/>
            <a:ext cx="5371087" cy="18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cionalni park Risnjak">
            <a:hlinkClick r:id="rId3" action="ppaction://hlinksldjump"/>
            <a:extLst>
              <a:ext uri="{FF2B5EF4-FFF2-40B4-BE49-F238E27FC236}">
                <a16:creationId xmlns:a16="http://schemas.microsoft.com/office/drawing/2014/main" id="{217EF21C-CFB4-4318-B4BC-7A006F3F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6" y="2537992"/>
            <a:ext cx="3051174" cy="20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ubrovačke gradske zidine, dragulj UNESCO-a–Živa povijest–Destinacija | Sun  Gardens Dubrovnik">
            <a:hlinkClick r:id="rId6" action="ppaction://hlinksldjump"/>
            <a:extLst>
              <a:ext uri="{FF2B5EF4-FFF2-40B4-BE49-F238E27FC236}">
                <a16:creationId xmlns:a16="http://schemas.microsoft.com/office/drawing/2014/main" id="{E4A39934-9A94-4F60-B92C-46204D14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21" y="4714875"/>
            <a:ext cx="3513630" cy="19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123</TotalTime>
  <Words>93</Words>
  <Application>Microsoft Office PowerPoint</Application>
  <PresentationFormat>Široki zaslon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Tw Cen MT</vt:lpstr>
      <vt:lpstr>Kapljica</vt:lpstr>
      <vt:lpstr>Prirodna i kulturna baština hrvatske</vt:lpstr>
      <vt:lpstr>1. Koja svjetska organizacija je zadužena za očuvanje prirodne i društvene baštine?</vt:lpstr>
      <vt:lpstr>PowerPoint prezentacija</vt:lpstr>
      <vt:lpstr>PowerPoint prezentacija</vt:lpstr>
      <vt:lpstr>2. Najviša kategorija zaštite nekog područja u hrvatskoj je…</vt:lpstr>
      <vt:lpstr>PowerPoint prezentacija</vt:lpstr>
      <vt:lpstr>PowerPoint prezentacija</vt:lpstr>
      <vt:lpstr>3. Koja slika prikazuje kulturnu baštinu hrvatske?</vt:lpstr>
      <vt:lpstr>PowerPoint prezentacija</vt:lpstr>
      <vt:lpstr>PowerPoint prezentacija</vt:lpstr>
      <vt:lpstr>4. Koja je nematerijalna kulturna baština zaštićena na najvećem hrvatskom poluotoku? </vt:lpstr>
      <vt:lpstr>PowerPoint prezentacija</vt:lpstr>
      <vt:lpstr>PowerPoint prezentacija</vt:lpstr>
      <vt:lpstr>5. Koji je nacionalni park pod zaštitom unesco-a?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svjetskog stanovništva</dc:title>
  <dc:creator>MARKO VLADIĆ</dc:creator>
  <cp:lastModifiedBy>MARKO VLADIĆ</cp:lastModifiedBy>
  <cp:revision>6</cp:revision>
  <dcterms:created xsi:type="dcterms:W3CDTF">2020-09-29T07:45:00Z</dcterms:created>
  <dcterms:modified xsi:type="dcterms:W3CDTF">2020-10-04T12:23:38Z</dcterms:modified>
</cp:coreProperties>
</file>